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6"/>
  </p:notesMasterIdLst>
  <p:sldIdLst>
    <p:sldId id="261" r:id="rId2"/>
    <p:sldId id="258" r:id="rId3"/>
    <p:sldId id="269" r:id="rId4"/>
    <p:sldId id="313" r:id="rId5"/>
    <p:sldId id="272" r:id="rId6"/>
    <p:sldId id="315" r:id="rId7"/>
    <p:sldId id="271" r:id="rId8"/>
    <p:sldId id="295" r:id="rId9"/>
    <p:sldId id="262" r:id="rId10"/>
    <p:sldId id="293" r:id="rId11"/>
    <p:sldId id="324" r:id="rId12"/>
    <p:sldId id="330" r:id="rId13"/>
    <p:sldId id="340" r:id="rId14"/>
    <p:sldId id="341" r:id="rId15"/>
    <p:sldId id="291" r:id="rId16"/>
    <p:sldId id="300" r:id="rId17"/>
    <p:sldId id="292" r:id="rId18"/>
    <p:sldId id="317" r:id="rId19"/>
    <p:sldId id="290" r:id="rId20"/>
    <p:sldId id="299" r:id="rId21"/>
    <p:sldId id="289" r:id="rId22"/>
    <p:sldId id="297" r:id="rId23"/>
    <p:sldId id="325" r:id="rId24"/>
    <p:sldId id="346" r:id="rId25"/>
    <p:sldId id="347" r:id="rId26"/>
    <p:sldId id="348" r:id="rId27"/>
    <p:sldId id="277" r:id="rId28"/>
    <p:sldId id="322" r:id="rId29"/>
    <p:sldId id="273" r:id="rId30"/>
    <p:sldId id="302" r:id="rId31"/>
    <p:sldId id="275" r:id="rId32"/>
    <p:sldId id="323" r:id="rId33"/>
    <p:sldId id="276" r:id="rId34"/>
    <p:sldId id="321" r:id="rId35"/>
    <p:sldId id="326" r:id="rId36"/>
    <p:sldId id="332" r:id="rId37"/>
    <p:sldId id="336" r:id="rId38"/>
    <p:sldId id="337" r:id="rId39"/>
    <p:sldId id="274" r:id="rId40"/>
    <p:sldId id="303" r:id="rId41"/>
    <p:sldId id="280" r:id="rId42"/>
    <p:sldId id="320" r:id="rId43"/>
    <p:sldId id="278" r:id="rId44"/>
    <p:sldId id="310" r:id="rId45"/>
    <p:sldId id="279" r:id="rId46"/>
    <p:sldId id="318" r:id="rId47"/>
    <p:sldId id="327" r:id="rId48"/>
    <p:sldId id="333" r:id="rId49"/>
    <p:sldId id="338" r:id="rId50"/>
    <p:sldId id="339" r:id="rId51"/>
    <p:sldId id="266" r:id="rId52"/>
    <p:sldId id="309" r:id="rId53"/>
    <p:sldId id="283" r:id="rId54"/>
    <p:sldId id="307" r:id="rId55"/>
    <p:sldId id="267" r:id="rId56"/>
    <p:sldId id="306" r:id="rId57"/>
    <p:sldId id="286" r:id="rId58"/>
    <p:sldId id="308" r:id="rId59"/>
    <p:sldId id="328" r:id="rId60"/>
    <p:sldId id="334" r:id="rId61"/>
    <p:sldId id="344" r:id="rId62"/>
    <p:sldId id="345" r:id="rId63"/>
    <p:sldId id="287" r:id="rId64"/>
    <p:sldId id="311" r:id="rId65"/>
    <p:sldId id="281" r:id="rId66"/>
    <p:sldId id="304" r:id="rId67"/>
    <p:sldId id="288" r:id="rId68"/>
    <p:sldId id="316" r:id="rId69"/>
    <p:sldId id="268" r:id="rId70"/>
    <p:sldId id="305" r:id="rId71"/>
    <p:sldId id="329" r:id="rId72"/>
    <p:sldId id="335" r:id="rId73"/>
    <p:sldId id="342" r:id="rId74"/>
    <p:sldId id="34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FFFF"/>
    <a:srgbClr val="0000CC"/>
    <a:srgbClr val="FF0000"/>
    <a:srgbClr val="00FF00"/>
    <a:srgbClr val="500000"/>
    <a:srgbClr val="540000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62" d="100"/>
          <a:sy n="62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 smtClean="0"/>
            </a:lvl1pPr>
          </a:lstStyle>
          <a:p>
            <a:pPr>
              <a:defRPr/>
            </a:pPr>
            <a:fld id="{A7DC7FEF-2763-45A4-AE3B-20E81C6DA1DF}" type="datetimeFigureOut">
              <a:rPr lang="ja-JP" altLang="en-US"/>
              <a:pPr>
                <a:defRPr/>
              </a:pPr>
              <a:t>2014/9/25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 smtClean="0"/>
            </a:lvl1pPr>
          </a:lstStyle>
          <a:p>
            <a:pPr>
              <a:defRPr/>
            </a:pPr>
            <a:fld id="{53480F2B-852C-4344-8243-39FE26AA760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54C9B-5EFA-485D-9742-ABE547D21E86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A82C-9F5F-443C-8C21-1ACCE317B0D4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8E99-C7AB-479A-994C-27C85A2D15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4DF2-15B1-4813-BAD6-9D844DBA81EC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B63D-E941-4BDE-840A-424752A08C0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B65D-DC76-48F9-BFB5-90FA90F40E57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2A04-29E5-4903-9083-5EAA0DE9C50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63B9-545F-422F-8DAA-8A127D25A2ED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8D9B-F71E-4415-B64F-598D5F47F25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0B7E-4479-4865-8FAD-DBC3B67B5CCB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2872-2079-433C-8503-2A303833554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1A14-D175-4FEB-A43E-7A2D48F0028B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D715-A181-4845-8C8F-B3AD46ECEE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B1AE-1D8C-4819-9EA5-BC367687C4AC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1476-15C9-4020-BA3D-7CD2F1E32A6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627A-A0E3-40BE-80F6-1707989D33E8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5E5E-A527-4689-859C-760B040647F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E769-7267-402D-9F95-20F14FF505EF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2837-3A06-4E37-B97A-FB81DF4A92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87B9-890C-4753-8D7C-62A4921EA949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E34-40B1-4871-9C66-CEE6CBEDC9B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8B2D-1ECE-48B2-8DFA-67CAB418886A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099-26A6-4829-BBD3-4E1FEF15F4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1716D2-9617-42BC-9BAD-BF2179500156}" type="datetimeFigureOut">
              <a:rPr lang="en-US" altLang="ja-JP"/>
              <a:pPr>
                <a:defRPr/>
              </a:pPr>
              <a:t>9/25/2014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00785C-EC34-4EE2-8EB4-AD24819F1A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45.xml"/><Relationship Id="rId18" Type="http://schemas.openxmlformats.org/officeDocument/2006/relationships/slide" Target="slide41.xml"/><Relationship Id="rId26" Type="http://schemas.openxmlformats.org/officeDocument/2006/relationships/slide" Target="slide17.xml"/><Relationship Id="rId39" Type="http://schemas.openxmlformats.org/officeDocument/2006/relationships/slide" Target="slide73.xml"/><Relationship Id="rId3" Type="http://schemas.openxmlformats.org/officeDocument/2006/relationships/image" Target="../media/image2.jpeg"/><Relationship Id="rId21" Type="http://schemas.openxmlformats.org/officeDocument/2006/relationships/slide" Target="slide51.xml"/><Relationship Id="rId34" Type="http://schemas.openxmlformats.org/officeDocument/2006/relationships/slide" Target="slide13.xml"/><Relationship Id="rId7" Type="http://schemas.openxmlformats.org/officeDocument/2006/relationships/slide" Target="slide9.xml"/><Relationship Id="rId12" Type="http://schemas.openxmlformats.org/officeDocument/2006/relationships/slide" Target="slide57.xml"/><Relationship Id="rId17" Type="http://schemas.openxmlformats.org/officeDocument/2006/relationships/slide" Target="slide67.xml"/><Relationship Id="rId25" Type="http://schemas.openxmlformats.org/officeDocument/2006/relationships/slide" Target="slide19.xml"/><Relationship Id="rId33" Type="http://schemas.openxmlformats.org/officeDocument/2006/relationships/slide" Target="slide71.xml"/><Relationship Id="rId38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55.xml"/><Relationship Id="rId20" Type="http://schemas.openxmlformats.org/officeDocument/2006/relationships/slide" Target="slide65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3.xml"/><Relationship Id="rId24" Type="http://schemas.openxmlformats.org/officeDocument/2006/relationships/slide" Target="slide69.xml"/><Relationship Id="rId32" Type="http://schemas.openxmlformats.org/officeDocument/2006/relationships/slide" Target="slide59.xml"/><Relationship Id="rId37" Type="http://schemas.openxmlformats.org/officeDocument/2006/relationships/slide" Target="slide49.xml"/><Relationship Id="rId5" Type="http://schemas.openxmlformats.org/officeDocument/2006/relationships/slide" Target="slide5.xml"/><Relationship Id="rId15" Type="http://schemas.openxmlformats.org/officeDocument/2006/relationships/slide" Target="slide43.xml"/><Relationship Id="rId23" Type="http://schemas.openxmlformats.org/officeDocument/2006/relationships/slide" Target="slide39.xml"/><Relationship Id="rId28" Type="http://schemas.openxmlformats.org/officeDocument/2006/relationships/slide" Target="slide11.xml"/><Relationship Id="rId36" Type="http://schemas.openxmlformats.org/officeDocument/2006/relationships/slide" Target="slide37.xml"/><Relationship Id="rId10" Type="http://schemas.openxmlformats.org/officeDocument/2006/relationships/slide" Target="slide31.xml"/><Relationship Id="rId19" Type="http://schemas.openxmlformats.org/officeDocument/2006/relationships/slide" Target="slide53.xml"/><Relationship Id="rId31" Type="http://schemas.openxmlformats.org/officeDocument/2006/relationships/slide" Target="slide47.xml"/><Relationship Id="rId4" Type="http://schemas.openxmlformats.org/officeDocument/2006/relationships/slide" Target="slide3.xml"/><Relationship Id="rId9" Type="http://schemas.openxmlformats.org/officeDocument/2006/relationships/slide" Target="slide29.xml"/><Relationship Id="rId14" Type="http://schemas.openxmlformats.org/officeDocument/2006/relationships/slide" Target="slide21.xml"/><Relationship Id="rId22" Type="http://schemas.openxmlformats.org/officeDocument/2006/relationships/slide" Target="slide63.xml"/><Relationship Id="rId27" Type="http://schemas.openxmlformats.org/officeDocument/2006/relationships/slide" Target="slide15.xml"/><Relationship Id="rId30" Type="http://schemas.openxmlformats.org/officeDocument/2006/relationships/slide" Target="slide35.xml"/><Relationship Id="rId35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france-for-visitors.com/photo-gallery/provence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www.flickr.com/photos/49504108@N00/135737530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hyperlink" Target="http://desmoinesparent.com/wp-content/uploads/2013/09/Pumpkin-Patch1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gif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Halloween Quiz </a:t>
            </a: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Game!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The Headless Horseman!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ttp://2.bp.blogspot.com/-ggpwhFi3EJA/UkreVlPBQ3I/AAAAAAAAD7w/GncV6FR7tTw/s320/Headless_Horseman_8x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1628800"/>
            <a:ext cx="5166574" cy="413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87244"/>
            <a:ext cx="36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Dracula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Totoro</a:t>
            </a:r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Casper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Monkey D. </a:t>
            </a: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Luffy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3250" name="Picture 2" descr="http://www.ladydragon.com/129cas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1772816"/>
            <a:ext cx="4905021" cy="380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Casper, the Friendly Ghost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2226" name="Picture 2" descr="http://caspermovie.files.wordpress.com/2012/12/casper2528325291.jpg?w=40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484784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79512" y="18864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87244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Zombie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Mummy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Batman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Dead Guy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3970" name="Picture 2" descr="http://img1.wikia.nocookie.net/__cb20140120202748/villains/images/5/5e/Mummy_Monster_Squ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404664"/>
            <a:ext cx="48958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The Mummy!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2946" name="Picture 2" descr="Cartoon scary mum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1268760"/>
            <a:ext cx="4746104" cy="474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38884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pies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candy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Jack-O-Lanterns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Pumpkins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1202" name="Picture 2" descr="https://cdn.tutsplus.com/photo/uploads/legacy/984_jackolantern/Jack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1988840"/>
            <a:ext cx="5076056" cy="338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“making Jack-O-Lanterns”!</a:t>
            </a:r>
            <a:endParaRPr lang="en-US" altLang="zh-CN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0178" name="Picture 2" descr="Pocket Monster Pumpkin Carvings"/>
          <p:cNvPicPr>
            <a:picLocks noChangeAspect="1" noChangeArrowheads="1"/>
          </p:cNvPicPr>
          <p:nvPr/>
        </p:nvPicPr>
        <p:blipFill>
          <a:blip r:embed="rId4"/>
          <a:srcRect t="10865" b="14142"/>
          <a:stretch>
            <a:fillRect/>
          </a:stretch>
        </p:blipFill>
        <p:spPr bwMode="auto">
          <a:xfrm>
            <a:off x="1475656" y="1268760"/>
            <a:ext cx="6336704" cy="496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5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$200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38884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pumpkins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Pumpkin Picking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Jack-O-Lanterns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 Picking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9154" name="Picture 2" descr="http://goaupairprovidence.files.wordpress.com/2012/10/pumpkin-picking-006.jpg?w=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916832"/>
            <a:ext cx="4962128" cy="372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79512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“Pumpkin Picking”!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ttp://1.bp.blogspot.com/-TlFTbY9ZKf4/UCv_SBbiVuI/AAAAAAAAATo/68geJcIiqhA/s200/Hudson+Valley+pumpkin+pic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1556792"/>
            <a:ext cx="5328592" cy="420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apples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 Picking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Peach Hunting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Cooking apples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7106" name="Picture 2" descr="http://2.bp.blogspot.com/-NP2o3K-y0PM/UCv3jeuEBOI/AAAAAAAAATE/JuOatJ73OTU/s1600/Hudson+Valley+apple+pic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844824"/>
            <a:ext cx="47625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27384"/>
          <a:ext cx="9144000" cy="6804000"/>
        </p:xfrm>
        <a:graphic>
          <a:graphicData uri="http://schemas.openxmlformats.org/drawingml/2006/table">
            <a:tbl>
              <a:tblPr/>
              <a:tblGrid>
                <a:gridCol w="1524000"/>
                <a:gridCol w="1525588"/>
                <a:gridCol w="1522412"/>
                <a:gridCol w="1524000"/>
                <a:gridCol w="1524000"/>
                <a:gridCol w="1524000"/>
              </a:tblGrid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118" name="Rectangle 7"/>
          <p:cNvSpPr>
            <a:spLocks noChangeArrowheads="1"/>
          </p:cNvSpPr>
          <p:nvPr/>
        </p:nvSpPr>
        <p:spPr bwMode="auto">
          <a:xfrm>
            <a:off x="137364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4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19" name="Rectangle 8"/>
          <p:cNvSpPr>
            <a:spLocks noChangeArrowheads="1"/>
          </p:cNvSpPr>
          <p:nvPr/>
        </p:nvSpPr>
        <p:spPr bwMode="auto">
          <a:xfrm>
            <a:off x="137364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5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0" name="Rectangle 9"/>
          <p:cNvSpPr>
            <a:spLocks noChangeArrowheads="1"/>
          </p:cNvSpPr>
          <p:nvPr/>
        </p:nvSpPr>
        <p:spPr bwMode="auto">
          <a:xfrm>
            <a:off x="179954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6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1" name="Rectangle 10"/>
          <p:cNvSpPr>
            <a:spLocks noChangeArrowheads="1"/>
          </p:cNvSpPr>
          <p:nvPr/>
        </p:nvSpPr>
        <p:spPr bwMode="auto">
          <a:xfrm>
            <a:off x="179954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7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2" name="Rectangle 11"/>
          <p:cNvSpPr>
            <a:spLocks noChangeArrowheads="1"/>
          </p:cNvSpPr>
          <p:nvPr/>
        </p:nvSpPr>
        <p:spPr bwMode="auto">
          <a:xfrm>
            <a:off x="3131840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8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3" name="Rectangle 12"/>
          <p:cNvSpPr>
            <a:spLocks noChangeArrowheads="1"/>
          </p:cNvSpPr>
          <p:nvPr/>
        </p:nvSpPr>
        <p:spPr bwMode="auto">
          <a:xfrm>
            <a:off x="3131840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9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4" name="Rectangle 13"/>
          <p:cNvSpPr>
            <a:spLocks noChangeArrowheads="1"/>
          </p:cNvSpPr>
          <p:nvPr/>
        </p:nvSpPr>
        <p:spPr bwMode="auto">
          <a:xfrm>
            <a:off x="3174430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0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5" name="Rectangle 14"/>
          <p:cNvSpPr>
            <a:spLocks noChangeArrowheads="1"/>
          </p:cNvSpPr>
          <p:nvPr/>
        </p:nvSpPr>
        <p:spPr bwMode="auto">
          <a:xfrm>
            <a:off x="3174430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1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6" name="Rectangle 15"/>
          <p:cNvSpPr>
            <a:spLocks noChangeArrowheads="1"/>
          </p:cNvSpPr>
          <p:nvPr/>
        </p:nvSpPr>
        <p:spPr bwMode="auto">
          <a:xfrm>
            <a:off x="6198766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2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7" name="Rectangle 16"/>
          <p:cNvSpPr>
            <a:spLocks noChangeArrowheads="1"/>
          </p:cNvSpPr>
          <p:nvPr/>
        </p:nvSpPr>
        <p:spPr bwMode="auto">
          <a:xfrm>
            <a:off x="4686598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3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8" name="Rectangle 17"/>
          <p:cNvSpPr>
            <a:spLocks noChangeArrowheads="1"/>
          </p:cNvSpPr>
          <p:nvPr/>
        </p:nvSpPr>
        <p:spPr bwMode="auto">
          <a:xfrm>
            <a:off x="1662262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4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29" name="Rectangle 18"/>
          <p:cNvSpPr>
            <a:spLocks noChangeArrowheads="1"/>
          </p:cNvSpPr>
          <p:nvPr/>
        </p:nvSpPr>
        <p:spPr bwMode="auto">
          <a:xfrm>
            <a:off x="4686598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5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0" name="Rectangle 19"/>
          <p:cNvSpPr>
            <a:spLocks noChangeArrowheads="1"/>
          </p:cNvSpPr>
          <p:nvPr/>
        </p:nvSpPr>
        <p:spPr bwMode="auto">
          <a:xfrm>
            <a:off x="6198766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6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1" name="Rectangle 20"/>
          <p:cNvSpPr>
            <a:spLocks noChangeArrowheads="1"/>
          </p:cNvSpPr>
          <p:nvPr/>
        </p:nvSpPr>
        <p:spPr bwMode="auto">
          <a:xfrm>
            <a:off x="7710934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7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2" name="Rectangle 21"/>
          <p:cNvSpPr>
            <a:spLocks noChangeArrowheads="1"/>
          </p:cNvSpPr>
          <p:nvPr/>
        </p:nvSpPr>
        <p:spPr bwMode="auto">
          <a:xfrm>
            <a:off x="4644008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8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3" name="Rectangle 22"/>
          <p:cNvSpPr>
            <a:spLocks noChangeArrowheads="1"/>
          </p:cNvSpPr>
          <p:nvPr/>
        </p:nvSpPr>
        <p:spPr bwMode="auto">
          <a:xfrm>
            <a:off x="6156176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19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4" name="Rectangle 23"/>
          <p:cNvSpPr>
            <a:spLocks noChangeArrowheads="1"/>
          </p:cNvSpPr>
          <p:nvPr/>
        </p:nvSpPr>
        <p:spPr bwMode="auto">
          <a:xfrm>
            <a:off x="7668344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0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5" name="Rectangle 24"/>
          <p:cNvSpPr>
            <a:spLocks noChangeArrowheads="1"/>
          </p:cNvSpPr>
          <p:nvPr/>
        </p:nvSpPr>
        <p:spPr bwMode="auto">
          <a:xfrm>
            <a:off x="6156176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1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6" name="Rectangle 25"/>
          <p:cNvSpPr>
            <a:spLocks noChangeArrowheads="1"/>
          </p:cNvSpPr>
          <p:nvPr/>
        </p:nvSpPr>
        <p:spPr bwMode="auto">
          <a:xfrm>
            <a:off x="7740352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2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7" name="Rectangle 26"/>
          <p:cNvSpPr>
            <a:spLocks noChangeArrowheads="1"/>
          </p:cNvSpPr>
          <p:nvPr/>
        </p:nvSpPr>
        <p:spPr bwMode="auto">
          <a:xfrm>
            <a:off x="4644008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3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-137120" y="260648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Characters</a:t>
            </a:r>
            <a:endParaRPr lang="en-US" altLang="ja-JP" sz="36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2915816" y="260648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Animals</a:t>
            </a:r>
            <a:endParaRPr lang="en-US" altLang="ja-JP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4499992" y="260648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Monsters</a:t>
            </a:r>
            <a:endParaRPr lang="en-US" altLang="ja-JP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6300192" y="260648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Places</a:t>
            </a:r>
            <a:endParaRPr lang="en-US" altLang="ja-JP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1547664" y="260648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Activities</a:t>
            </a:r>
            <a:endParaRPr lang="en-US" altLang="ja-JP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143" name="テキスト ボックス 27"/>
          <p:cNvSpPr txBox="1">
            <a:spLocks noChangeArrowheads="1"/>
          </p:cNvSpPr>
          <p:nvPr/>
        </p:nvSpPr>
        <p:spPr bwMode="auto">
          <a:xfrm>
            <a:off x="7467600" y="260648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hiller" pitchFamily="82" charset="0"/>
                <a:ea typeface="Arial Unicode MS" pitchFamily="50" charset="-128"/>
                <a:cs typeface="Arial Unicode MS" pitchFamily="50" charset="-128"/>
              </a:rPr>
              <a:t>Food</a:t>
            </a:r>
            <a:endParaRPr kumimoji="1" lang="ja-JP" alt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hiller" pitchFamily="82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144" name="Rectangle 25"/>
          <p:cNvSpPr>
            <a:spLocks noChangeArrowheads="1"/>
          </p:cNvSpPr>
          <p:nvPr/>
        </p:nvSpPr>
        <p:spPr bwMode="auto">
          <a:xfrm>
            <a:off x="7710934" y="400506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4" action="ppaction://hlinksldjump"/>
              </a:rPr>
              <a:t>$400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45" name="Rectangle 25"/>
          <p:cNvSpPr>
            <a:spLocks noChangeArrowheads="1"/>
          </p:cNvSpPr>
          <p:nvPr/>
        </p:nvSpPr>
        <p:spPr bwMode="auto">
          <a:xfrm>
            <a:off x="1662262" y="2996952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5" action="ppaction://hlinksldjump"/>
              </a:rPr>
              <a:t>$300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46" name="Rectangle 25"/>
          <p:cNvSpPr>
            <a:spLocks noChangeArrowheads="1"/>
          </p:cNvSpPr>
          <p:nvPr/>
        </p:nvSpPr>
        <p:spPr bwMode="auto">
          <a:xfrm>
            <a:off x="1619672" y="206084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6" action="ppaction://hlinksldjump"/>
              </a:rPr>
              <a:t>$200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147" name="Rectangle 25"/>
          <p:cNvSpPr>
            <a:spLocks noChangeArrowheads="1"/>
          </p:cNvSpPr>
          <p:nvPr/>
        </p:nvSpPr>
        <p:spPr bwMode="auto">
          <a:xfrm>
            <a:off x="1619672" y="112474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7" action="ppaction://hlinksldjump"/>
              </a:rPr>
              <a:t>$100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37364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8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619672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29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3131840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0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4644008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1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228184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2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668344" y="4941168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3" action="ppaction://hlinksldjump"/>
              </a:rPr>
              <a:t>$500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07504" y="5949280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4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589812" y="596147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5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3131840" y="5949280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6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4686156" y="596147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7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228184" y="5949280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8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7710492" y="5961474"/>
            <a:ext cx="121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n>
                  <a:solidFill>
                    <a:schemeClr val="tx1"/>
                  </a:solidFill>
                </a:ln>
                <a:latin typeface="SimSun" pitchFamily="2" charset="-122"/>
                <a:ea typeface="SimSun" pitchFamily="2" charset="-122"/>
                <a:hlinkClick r:id="rId39" action="ppaction://hlinksldjump"/>
              </a:rPr>
              <a:t>$600</a:t>
            </a:r>
            <a:endParaRPr lang="en-US" altLang="ja-JP" sz="4000" b="1" dirty="0">
              <a:ln>
                <a:solidFill>
                  <a:schemeClr val="tx1"/>
                </a:solidFill>
              </a:ln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“Apple Picking”!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 descr="http://fruitsbenefits.com/wp-content/uploads/2011/07/Apple_picking1-3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700808"/>
            <a:ext cx="5976664" cy="398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$400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052736"/>
            <a:ext cx="36724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Dancing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stealing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Trick-or-Treating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Pies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5058" name="Picture 2" descr="http://media.theindychannel.com/photo/2012/10/22/Best-Trick-or-Treat----Generic-jpg_1350914636684_315930_ver1.0_64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1484784"/>
            <a:ext cx="5135893" cy="385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“Trick-or-Treating”!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4034" name="Picture 2" descr="Here, some misguided hooligan children approach an unkempt house on a Los Angeles street and prepare to meet their doom.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268760"/>
            <a:ext cx="3724275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5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Trading Candy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Trick-or-Treating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Making Pies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Robbing houses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3010" name="Picture 2" descr="http://1000awesomethings.files.wordpress.com/2010/10/intense-halloween-trades.jpg?w=271&amp;h=2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1988840"/>
            <a:ext cx="471031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“trading candy”!</a:t>
            </a:r>
            <a:endParaRPr lang="en-US" altLang="zh-CN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9090" name="Picture 2" descr="http://1.bp.blogspot.com/-j13WnyJj51g/Trk_qcaQ1UI/AAAAAAAAD7Q/C6BedcdPaWY/s400/Candy%2BSw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26876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5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43924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activity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Eating Cake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Going to a Halloween Party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Watching a movie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 Picking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8066" name="Picture 2" descr="http://2.bp.blogspot.com/-QbIO75YJ8XQ/UIUD5Fpk2QI/AAAAAAAAFAQ/eONQB-pJQqQ/s1600/RAVEN3%E5%91%A8%E5%B9%B4HALLOWEEN+PARTY+(1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788024" cy="2690271"/>
          </a:xfrm>
          <a:prstGeom prst="rect">
            <a:avLst/>
          </a:prstGeom>
          <a:noFill/>
        </p:spPr>
      </p:pic>
      <p:pic>
        <p:nvPicPr>
          <p:cNvPr id="88068" name="Picture 4" descr="Halloween Dinner Table Decorati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3645024"/>
            <a:ext cx="3254499" cy="247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“going to a Halloween Party”!</a:t>
            </a:r>
            <a:endParaRPr lang="en-US" altLang="zh-CN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7042" name="Picture 2" descr="Halloween Trolley Crawl - Pub Crawl | Holiday Event | Costume Party in Chicago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484784"/>
            <a:ext cx="6526485" cy="435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Dog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Monkey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Bat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0962" name="Picture 2" descr="Large Flying Bat Scary +3'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340768"/>
            <a:ext cx="466448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bat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ttp://www.ohmz.net/wp-content/uploads/2012/03/cute_animals_harmful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484784"/>
            <a:ext cx="35718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$200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Elephant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Tiger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Black Cat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Polar Bear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8914" name="Picture 2" descr="black hat c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1340768"/>
            <a:ext cx="5466184" cy="409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Back or Previous 1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0" y="3048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Batman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Frankenstein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Dracula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Naoya</a:t>
            </a: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-Sensei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1442" name="Picture 2" descr="frankens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404664"/>
            <a:ext cx="4597127" cy="545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Black Cat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make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1340768"/>
            <a:ext cx="5402188" cy="423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e0cuBpN83M8/Tf8_ou45r0I/AAAAAAAAB-g/BfMPp03waLw/s1600/spider_mommy-746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51" y="1"/>
            <a:ext cx="9179850" cy="685799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Mosquito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Cheetah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Fly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Spider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spider!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ttp://fc07.deviantart.net/fs71/i/2012/307/0/4/cute_spider_by_sawokmrgreen-d5jv2k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772816"/>
            <a:ext cx="634317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$400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Owl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Monkey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Crow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Frog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4818" name="Picture 2" descr="http://limewedge.net/wp-content/uploads/Owl-pic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8386" y="404664"/>
            <a:ext cx="5839553" cy="57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an owl!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794" name="Picture 2" descr="Cute Ow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484784"/>
            <a:ext cx="5924897" cy="444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Lizard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Monkey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Frog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2770" name="Picture 2" descr="http://2.bp.blogspot.com/-CflJJkF_0Bo/Um6G_4-DYtI/AAAAAAAAAPM/em2zQ14RT1I/s1600/frog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1412776"/>
            <a:ext cx="5605636" cy="372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ute Frog Wallpaper HD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24744"/>
            <a:ext cx="6667500" cy="5305426"/>
          </a:xfrm>
          <a:prstGeom prst="rect">
            <a:avLst/>
          </a:prstGeom>
          <a:noFill/>
        </p:spPr>
      </p:pic>
      <p:sp>
        <p:nvSpPr>
          <p:cNvPr id="7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52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frog!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animal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Fish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Crow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Banana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Dog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78850" name="Picture 2" descr="A Crow by quasilu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60648"/>
            <a:ext cx="4752528" cy="6163151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324600"/>
            <a:ext cx="1905000" cy="533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52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crow!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79874" name="Picture 2" descr="[​IMG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119675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0722" name="Picture 2" descr="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395" y="1484784"/>
            <a:ext cx="5575865" cy="388843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467544" y="1052736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monster called?</a:t>
            </a:r>
          </a:p>
          <a:p>
            <a:endParaRPr kumimoji="1" lang="en-US" altLang="ja-JP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Werewolf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Vampire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Jon-Sensei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Lady Gaga</a:t>
            </a:r>
            <a:endParaRPr kumimoji="1" lang="ja-JP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Frankenstein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0418" name="Picture 2" descr="Stein(Anime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204864"/>
            <a:ext cx="2381250" cy="2914650"/>
          </a:xfrm>
          <a:prstGeom prst="rect">
            <a:avLst/>
          </a:prstGeom>
          <a:noFill/>
        </p:spPr>
      </p:pic>
      <p:pic>
        <p:nvPicPr>
          <p:cNvPr id="2" name="Picture 4" descr="http://3.bp.blogspot.com/-elKaoUswN6Y/UlkuNcVPgeI/AAAAAAAAJWA/1sPWyctK3yg/s400/IMG_66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16288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vampire!</a:t>
            </a:r>
            <a:endParaRPr lang="en-US" altLang="zh-C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9700" name="Picture 4" descr=" Classic Vampire Halloween Costume Child Size 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628800"/>
            <a:ext cx="4032448" cy="5040560"/>
          </a:xfrm>
          <a:prstGeom prst="rect">
            <a:avLst/>
          </a:prstGeom>
          <a:noFill/>
        </p:spPr>
      </p:pic>
      <p:sp>
        <p:nvSpPr>
          <p:cNvPr id="7" name="円形吹き出し 6"/>
          <p:cNvSpPr/>
          <p:nvPr/>
        </p:nvSpPr>
        <p:spPr>
          <a:xfrm>
            <a:off x="4860032" y="1484784"/>
            <a:ext cx="1440160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16288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latin typeface="Comic Sans MS" pitchFamily="66" charset="0"/>
              </a:rPr>
              <a:t>Rar</a:t>
            </a:r>
            <a:r>
              <a:rPr kumimoji="1" lang="en-US" altLang="ja-JP" sz="2800" dirty="0" smtClean="0">
                <a:latin typeface="Comic Sans MS" pitchFamily="66" charset="0"/>
              </a:rPr>
              <a:t>!</a:t>
            </a:r>
            <a:endParaRPr kumimoji="1" lang="ja-JP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viewriternyu.wordpres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" y="-4060"/>
            <a:ext cx="9149413" cy="686206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67544" y="1052736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monster called?</a:t>
            </a:r>
          </a:p>
          <a:p>
            <a:endParaRPr kumimoji="1" lang="en-US" altLang="ja-JP" sz="4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Bat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Goblin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Dogman</a:t>
            </a:r>
            <a:endParaRPr kumimoji="1" lang="en-US" altLang="ja-JP" sz="4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Werewolf</a:t>
            </a:r>
            <a:endParaRPr kumimoji="1" lang="ja-JP" altLang="en-U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$200</a:t>
            </a:r>
            <a:endParaRPr lang="zh-CN" altLang="en-US" sz="8000" b="1" dirty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werewolf!</a:t>
            </a:r>
            <a:endParaRPr lang="en-US" altLang="zh-C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7650" name="Picture 2" descr="Squishable werewolf prototype"/>
          <p:cNvPicPr>
            <a:picLocks noChangeAspect="1" noChangeArrowheads="1"/>
          </p:cNvPicPr>
          <p:nvPr/>
        </p:nvPicPr>
        <p:blipFill>
          <a:blip r:embed="rId4"/>
          <a:srcRect l="50232"/>
          <a:stretch>
            <a:fillRect/>
          </a:stretch>
        </p:blipFill>
        <p:spPr bwMode="auto">
          <a:xfrm>
            <a:off x="2411760" y="1556792"/>
            <a:ext cx="4176464" cy="418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052736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monster called?</a:t>
            </a:r>
          </a:p>
          <a:p>
            <a:endParaRPr kumimoji="1" lang="en-US" altLang="ja-JP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AKB 48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Ghost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Zombie</a:t>
            </a:r>
          </a:p>
          <a:p>
            <a:pPr marL="342900" indent="-342900">
              <a:buAutoNum type="alphaUcPeriod"/>
            </a:pPr>
            <a:r>
              <a:rPr kumimoji="1"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Vampire</a:t>
            </a:r>
            <a:endParaRPr kumimoji="1" lang="ja-JP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6626" name="Picture 2" descr="File:Scary ghost.jpg"/>
          <p:cNvPicPr>
            <a:picLocks noChangeAspect="1" noChangeArrowheads="1"/>
          </p:cNvPicPr>
          <p:nvPr/>
        </p:nvPicPr>
        <p:blipFill>
          <a:blip r:embed="rId4"/>
          <a:srcRect t="1447"/>
          <a:stretch>
            <a:fillRect/>
          </a:stretch>
        </p:blipFill>
        <p:spPr bwMode="auto">
          <a:xfrm>
            <a:off x="3707904" y="980728"/>
            <a:ext cx="4608512" cy="490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ghost!</a:t>
            </a:r>
            <a:endParaRPr lang="en-US" altLang="zh-C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" descr="Horrifying Cute Ghost - Guy by Mike Liber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1412776"/>
            <a:ext cx="502555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 zombie anime artistic pictures anime ma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$400</a:t>
            </a:r>
            <a:endParaRPr lang="zh-CN" altLang="en-US" sz="8000" b="1" dirty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are these monsters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Ghosts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People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Zombies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Vampires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Action Button: Back or Previous 4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79512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They are zombies!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3554" name="Picture 2" descr="Zombies are cute too by ElAsm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484" y="1268760"/>
            <a:ext cx="558682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monster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Obaachan</a:t>
            </a:r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Vampire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Gorilla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Witch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2530" name="Picture 2" descr="ugly 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196752"/>
            <a:ext cx="3667325" cy="472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witch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506" name="Picture 2" descr="Cute little witch by Demon-Em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1340768"/>
            <a:ext cx="3448554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404664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monster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Gorilla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Skeleton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Ojiisan</a:t>
            </a:r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Werewolf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1922" name="Picture 2" descr="http://1.bp.blogspot.com/-SeaYshsdxEc/TfkdQqSNogI/AAAAAAAAATQ/XmytmjE2v9w/s1600/Halloween_Horror_289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700808"/>
            <a:ext cx="55245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$200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26876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Dracula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Frankenstein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Spiderman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Werewolf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9394" name="Picture 2" descr="Dracula"/>
          <p:cNvPicPr>
            <a:picLocks noChangeAspect="1" noChangeArrowheads="1"/>
          </p:cNvPicPr>
          <p:nvPr/>
        </p:nvPicPr>
        <p:blipFill>
          <a:blip r:embed="rId4"/>
          <a:srcRect t="15717"/>
          <a:stretch>
            <a:fillRect/>
          </a:stretch>
        </p:blipFill>
        <p:spPr bwMode="auto">
          <a:xfrm>
            <a:off x="4067944" y="476672"/>
            <a:ext cx="4675085" cy="552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skeleton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4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0898" name="Picture 2" descr="Skeleton_rdax_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1268760"/>
            <a:ext cx="3504803" cy="468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Africa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Haunted House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School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Mansion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0482" name="Picture 2" descr="haunted-house - web b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196752"/>
            <a:ext cx="47625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Haunted House</a:t>
            </a:r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aunted House SVG cutting file hallow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484784"/>
            <a:ext cx="4680520" cy="468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$200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woods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Japan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Haunted House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tree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18434" name="Picture 2" descr="https://kathieontherun.files.wordpress.com/2012/03/haunted-forest_submit111.jpg?w=30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34076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the woods!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森の中のパ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340768"/>
            <a:ext cx="6649963" cy="459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4128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America	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Graveyard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School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Church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16386" name="Picture 2" descr="Creepy Gravey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412776"/>
            <a:ext cx="5463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Graveyard!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62" name="Picture 2" descr="http://1.bp.blogspot.com/-MoZMPPjRTKs/T38_6L1TxLI/AAAAAAAAAFQ/6c6Umnh72AI/s320/gra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484784"/>
            <a:ext cx="619540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ick to read more about Avignon sho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Action Button: Back or Previous 12">
            <a:hlinkClick r:id="rId4" action="ppaction://hlinksldjump" highlightClick="1">
              <a:snd r:embed="rId5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$400</a:t>
            </a:r>
            <a:endParaRPr lang="zh-CN" altLang="en-US" sz="8000" b="1" dirty="0">
              <a:ln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China	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Grocery Store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Shop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Book Store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Candy Shop!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MondayVegas (120)">
            <a:hlinkClick r:id="rId4" tooltip="Photo Sharin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1680" y="1412776"/>
            <a:ext cx="566462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4128" y="476672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Heaven	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Africa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Osaka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Hell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12290" name="Picture 2" descr="hell-fir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760"/>
            <a:ext cx="578167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Dracula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8370" name="Picture 2" descr="http://www.clipartheaven.com/clipart/holidays/halloween/vampire-bats-2-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412776"/>
            <a:ext cx="466725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Hell!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2" descr="http://thumbs.gograph.com/gg576093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1412776"/>
            <a:ext cx="4392488" cy="4638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476672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place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pumpkin patch	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woods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forest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farm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1138" name="Picture 2" descr="Pumpkin-Patch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36" y="1412776"/>
            <a:ext cx="5426968" cy="407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Pumpkin Patch!</a:t>
            </a:r>
            <a:endParaRPr lang="en-US" altLang="zh-CN" sz="8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0114" name="Picture 2" descr="http://printables4scrapbooking.com/graphics/pumpkinpat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1412776"/>
            <a:ext cx="4387577" cy="51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$100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Corn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Pie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Beef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10242" name="Picture 2" descr="Halloween-Cand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367390"/>
            <a:ext cx="5541640" cy="415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Candy!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218" name="Picture 2" descr="Colorful chocolate candies spelling the word candy - stock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1484784"/>
            <a:ext cx="5582394" cy="396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37312"/>
            <a:ext cx="1905000" cy="6206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$200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 Pie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Cane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Pumpkin Pie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Banana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194" name="Picture 2" descr="Pumpkin P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052736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a pumpkin pie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70" name="Picture 2" descr="http://carycitizen.com/wp-content/uploads/2012/10/pumpkin-pie-rec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484784"/>
            <a:ext cx="666588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Chocolate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Hi Chew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Corn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6146" name="Picture 2" descr="http://1.bp.blogspot.com/-4ATWFZAnDCE/UIlFx96z_hI/AAAAAAAALkA/8foK3q_4m_Q/s1600/candycorn+brown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35326" y="2105034"/>
            <a:ext cx="541696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Candy Corn!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22" name="Picture 2" descr="CANDY CORN  word p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340768"/>
            <a:ext cx="4752528" cy="52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7200" b="1" dirty="0" smtClean="0">
                <a:solidFill>
                  <a:srgbClr val="0000CC"/>
                </a:solidFill>
                <a:latin typeface="Chiller" pitchFamily="82" charset="0"/>
              </a:rPr>
              <a:t>$400</a:t>
            </a:r>
            <a:endParaRPr lang="zh-CN" altLang="en-US" sz="72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pic>
        <p:nvPicPr>
          <p:cNvPr id="4098" name="Picture 2" descr="Dirt Pudding Cups With Gummy Worms Reci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881336"/>
            <a:ext cx="4585675" cy="5976664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5436096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Slugs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Gummy Worms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Cats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Cake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-252536" y="18864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 </a:t>
            </a:r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$300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268760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Joe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Dracula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Jack </a:t>
            </a: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Skellington</a:t>
            </a:r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Frankenstein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7346" name="Picture 2" descr="Jack-Skellington-jack-skellington-21236757-500-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32656"/>
            <a:ext cx="4762500" cy="6162675"/>
          </a:xfrm>
          <a:prstGeom prst="rect">
            <a:avLst/>
          </a:prstGeom>
          <a:noFill/>
        </p:spPr>
      </p:pic>
      <p:sp>
        <p:nvSpPr>
          <p:cNvPr id="6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ummy-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88424"/>
          </a:xfrm>
          <a:prstGeom prst="rect">
            <a:avLst/>
          </a:prstGeom>
          <a:noFill/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520" y="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800" b="1" dirty="0" smtClean="0">
                <a:ln>
                  <a:solidFill>
                    <a:schemeClr val="bg1"/>
                  </a:solidFill>
                </a:ln>
                <a:latin typeface="Chiller" pitchFamily="82" charset="0"/>
              </a:rPr>
              <a:t>They`re Gummy Worms!</a:t>
            </a:r>
            <a:endParaRPr lang="en-US" altLang="zh-CN" sz="8800" b="1" dirty="0">
              <a:ln>
                <a:solidFill>
                  <a:schemeClr val="bg1"/>
                </a:solidFill>
              </a:ln>
              <a:latin typeface="Chiller" pitchFamily="82" charset="0"/>
            </a:endParaRPr>
          </a:p>
        </p:txBody>
      </p:sp>
      <p:sp>
        <p:nvSpPr>
          <p:cNvPr id="8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74" name="Picture 2" descr="http://theworstthingsforsale.com/wp-content/uploads/2013/12/largest-gummy-wor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712" y="1988840"/>
            <a:ext cx="5133950" cy="334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$500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Cookies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Potato Chips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Cake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Pumpkin Pie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2050" name="Picture 2" descr="http://cal.morainepark.edu/_media/images/halloween-cook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484784"/>
            <a:ext cx="47625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520" y="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They`re Cookies!</a:t>
            </a:r>
            <a:endParaRPr lang="en-US" altLang="zh-CN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1026" name="Picture 2" descr="http://www.letsgodine.com/Files/Upload/Halloween%20Cookies/halloween-cook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1484784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latin typeface="Chiller" pitchFamily="82" charset="0"/>
              </a:rPr>
              <a:t>$600</a:t>
            </a:r>
            <a:endParaRPr lang="zh-CN" altLang="en-US" sz="8000" b="1" dirty="0">
              <a:solidFill>
                <a:srgbClr val="0000CC"/>
              </a:solidFill>
              <a:latin typeface="Chiller" pitchFamily="8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food called?</a:t>
            </a:r>
          </a:p>
          <a:p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Cane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Caramel Fruit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Candy Apple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Apple Pie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86018" name="Picture 2" descr="Picture of Candy App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700808"/>
            <a:ext cx="5572328" cy="361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248400"/>
            <a:ext cx="19050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520" y="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hiller" pitchFamily="82" charset="0"/>
              </a:rPr>
              <a:t>It`s  a Candy Apple!</a:t>
            </a:r>
            <a:endParaRPr lang="en-US" altLang="zh-CN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84994" name="Picture 2" descr="http://quittersclub.net/media/com_hikashop/upload/thumbnails/250x250f/candy_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55679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It`s Jack </a:t>
            </a:r>
            <a:r>
              <a:rPr lang="en-US" altLang="zh-CN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Skellington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AutoShape 2" descr="Preschool Jack Skellington By Tyliss  Photo Gallery | Author ID: 18 | Filed in Best Coloring Coloring pages | Last Modified 2014-02-05 01:05:32"/>
          <p:cNvSpPr>
            <a:spLocks noChangeAspect="1" noChangeArrowheads="1"/>
          </p:cNvSpPr>
          <p:nvPr/>
        </p:nvSpPr>
        <p:spPr bwMode="auto">
          <a:xfrm>
            <a:off x="904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4" name="AutoShape 4" descr="Preschool Jack Skellington By Tyliss  Photo Gallery | Author ID: 18 | Filed in Best Coloring Coloring pages | Last Modified 2014-02-05 01:05:32"/>
          <p:cNvSpPr>
            <a:spLocks noChangeAspect="1" noChangeArrowheads="1"/>
          </p:cNvSpPr>
          <p:nvPr/>
        </p:nvSpPr>
        <p:spPr bwMode="auto">
          <a:xfrm>
            <a:off x="904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6" name="AutoShape 6" descr="Preschool Jack Skellington By Tyliss  Photo Gallery | Author ID: 18 | Filed in Best Coloring Coloring pages | Last Modified 2014-02-05 01:05:32"/>
          <p:cNvSpPr>
            <a:spLocks noChangeAspect="1" noChangeArrowheads="1"/>
          </p:cNvSpPr>
          <p:nvPr/>
        </p:nvSpPr>
        <p:spPr bwMode="auto">
          <a:xfrm>
            <a:off x="904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図 7" descr="preschool-jack-skellington-by-tyli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484784"/>
            <a:ext cx="3781353" cy="521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239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79512" y="18864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$400</a:t>
            </a:r>
            <a:endParaRPr lang="zh-CN" alt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268760"/>
            <a:ext cx="36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What is this character called?</a:t>
            </a:r>
          </a:p>
          <a:p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Date </a:t>
            </a:r>
            <a:r>
              <a:rPr kumimoji="1" lang="en-US" altLang="ja-JP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Masamune</a:t>
            </a:r>
            <a:endParaRPr kumimoji="1" lang="en-US" altLang="ja-JP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Frankenstein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Skeleton King</a:t>
            </a:r>
          </a:p>
          <a:p>
            <a:pPr marL="342900" indent="-342900">
              <a:buAutoNum type="alphaUcPeriod"/>
            </a:pPr>
            <a:r>
              <a:rPr kumimoji="1" lang="en-US" altLang="ja-JP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 Headless Horseman</a:t>
            </a:r>
            <a:endParaRPr kumimoji="1" lang="ja-JP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5298" name="Picture 2" descr="Headless Horseman by BobKeh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476672"/>
            <a:ext cx="3658870" cy="554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Jeopardy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Jeopardy</Template>
  <TotalTime>1240</TotalTime>
  <Words>722</Words>
  <Application>Microsoft Office PowerPoint</Application>
  <PresentationFormat>画面に合わせる (4:3)</PresentationFormat>
  <Paragraphs>333</Paragraphs>
  <Slides>74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75" baseType="lpstr">
      <vt:lpstr>Jeopardy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na-teacher</dc:creator>
  <cp:lastModifiedBy>na-teacher</cp:lastModifiedBy>
  <cp:revision>69</cp:revision>
  <dcterms:created xsi:type="dcterms:W3CDTF">2014-04-21T04:05:33Z</dcterms:created>
  <dcterms:modified xsi:type="dcterms:W3CDTF">2014-09-25T05:48:58Z</dcterms:modified>
</cp:coreProperties>
</file>